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3"/>
  </p:sldIdLst>
  <p:sldSz cx="16200755" cy="43200955"/>
  <p:notesSz cx="6888480" cy="100203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930" lvl="1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3130" lvl="2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330" lvl="3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530" lvl="4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127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01" userDrawn="1">
          <p15:clr>
            <a:srgbClr val="A4A3A4"/>
          </p15:clr>
        </p15:guide>
        <p15:guide id="2" orient="horz" pos="5206" userDrawn="1">
          <p15:clr>
            <a:srgbClr val="A4A3A4"/>
          </p15:clr>
        </p15:guide>
        <p15:guide id="3" orient="horz" pos="5490" userDrawn="1">
          <p15:clr>
            <a:srgbClr val="A4A3A4"/>
          </p15:clr>
        </p15:guide>
        <p15:guide id="4" orient="horz" pos="2987" userDrawn="1">
          <p15:clr>
            <a:srgbClr val="A4A3A4"/>
          </p15:clr>
        </p15:guide>
        <p15:guide id="5" orient="horz" pos="712" userDrawn="1">
          <p15:clr>
            <a:srgbClr val="A4A3A4"/>
          </p15:clr>
        </p15:guide>
        <p15:guide id="6" pos="383" userDrawn="1">
          <p15:clr>
            <a:srgbClr val="A4A3A4"/>
          </p15:clr>
        </p15:guide>
        <p15:guide id="7" pos="3359" userDrawn="1">
          <p15:clr>
            <a:srgbClr val="A4A3A4"/>
          </p15:clr>
        </p15:guide>
        <p15:guide id="8" pos="3614" userDrawn="1">
          <p15:clr>
            <a:srgbClr val="A4A3A4"/>
          </p15:clr>
        </p15:guide>
        <p15:guide id="9" pos="6591" userDrawn="1">
          <p15:clr>
            <a:srgbClr val="A4A3A4"/>
          </p15:clr>
        </p15:guide>
        <p15:guide id="10" pos="6846" userDrawn="1">
          <p15:clr>
            <a:srgbClr val="A4A3A4"/>
          </p15:clr>
        </p15:guide>
        <p15:guide id="11" pos="9822" userDrawn="1">
          <p15:clr>
            <a:srgbClr val="A4A3A4"/>
          </p15:clr>
        </p15:guide>
        <p15:guide id="12" pos="37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BFFA5"/>
    <a:srgbClr val="37B3FF"/>
    <a:srgbClr val="FFE101"/>
    <a:srgbClr val="008FF0"/>
    <a:srgbClr val="CCECFF"/>
    <a:srgbClr val="FF0000"/>
    <a:srgbClr val="CC33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086"/>
    <p:restoredTop sz="90929"/>
  </p:normalViewPr>
  <p:slideViewPr>
    <p:cSldViewPr showGuides="1">
      <p:cViewPr>
        <p:scale>
          <a:sx n="75" d="100"/>
          <a:sy n="75" d="100"/>
        </p:scale>
        <p:origin x="1458" y="54"/>
      </p:cViewPr>
      <p:guideLst>
        <p:guide orient="horz" pos="26501"/>
        <p:guide orient="horz" pos="5206"/>
        <p:guide orient="horz" pos="5490"/>
        <p:guide orient="horz" pos="2987"/>
        <p:guide orient="horz" pos="712"/>
        <p:guide pos="383"/>
        <p:guide pos="3359"/>
        <p:guide pos="3614"/>
        <p:guide pos="6591"/>
        <p:guide pos="6846"/>
        <p:guide pos="9822"/>
        <p:guide pos="3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algn="r" defTabSz="897255">
              <a:defRPr sz="1200"/>
            </a:lvl1pPr>
          </a:lstStyle>
          <a:p>
            <a:pPr marL="0" marR="0" lvl="0" indent="0" algn="r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p>
            <a:pPr lvl="0" algn="r" defTabSz="897255">
              <a:buNone/>
            </a:pPr>
            <a:fld id="{9A0DB2DC-4C9A-4742-B13C-FB6460FD3503}" type="slidenum">
              <a:rPr lang="en-AU" altLang="zh-CN" sz="1200" dirty="0">
                <a:ea typeface="宋体" panose="02010600030101010101" pitchFamily="2" charset="-122"/>
              </a:rPr>
            </a:fld>
            <a:endParaRPr lang="en-AU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150" y="0"/>
            <a:ext cx="3048000" cy="525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>
            <a:lvl1pPr algn="r" defTabSz="897255">
              <a:defRPr sz="1200"/>
            </a:lvl1pPr>
          </a:lstStyle>
          <a:p>
            <a:pPr marL="0" marR="0" lvl="0" indent="0" algn="r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TextEdit="1"/>
          </p:cNvSpPr>
          <p:nvPr>
            <p:ph type="sldImg" idx="2"/>
          </p:nvPr>
        </p:nvSpPr>
        <p:spPr>
          <a:xfrm>
            <a:off x="2719388" y="749300"/>
            <a:ext cx="1404937" cy="374808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97425"/>
            <a:ext cx="5056188" cy="449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593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91313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37033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82753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sz="1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  <a:endParaRPr kumimoji="0" lang="en-A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7497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lstStyle>
            <a:lvl1pPr defTabSz="897255">
              <a:defRPr sz="1200"/>
            </a:lvl1pPr>
          </a:lstStyle>
          <a:p>
            <a:pPr marL="0" marR="0" lvl="0" indent="0" algn="l" defTabSz="89725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150" y="9520238"/>
            <a:ext cx="3048000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69" tIns="44785" rIns="89569" bIns="44785" numCol="1" anchor="b" anchorCtr="0" compatLnSpc="1"/>
          <a:p>
            <a:pPr lvl="0" algn="r" defTabSz="897255">
              <a:buNone/>
            </a:pPr>
            <a:fld id="{9A0DB2DC-4C9A-4742-B13C-FB6460FD3503}" type="slidenum">
              <a:rPr lang="en-AU" altLang="zh-CN" sz="1200" dirty="0">
                <a:ea typeface="宋体" panose="02010600030101010101" pitchFamily="2" charset="-122"/>
              </a:rPr>
            </a:fld>
            <a:endParaRPr lang="en-AU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4730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7pPr>
    <a:lvl8pPr marL="3198495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8pPr>
    <a:lvl9pPr marL="3655695" algn="l" defTabSz="913765" rtl="0" eaLnBrk="1" latinLnBrk="0" hangingPunct="1">
      <a:defRPr sz="119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14706" y="13420378"/>
            <a:ext cx="13771041" cy="925996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30240" y="24480360"/>
            <a:ext cx="11339972" cy="11039643"/>
          </a:xfrm>
        </p:spPr>
        <p:txBody>
          <a:bodyPr/>
          <a:lstStyle>
            <a:lvl1pPr marL="0" indent="0" algn="ctr">
              <a:buNone/>
              <a:defRPr/>
            </a:lvl1pPr>
            <a:lvl2pPr marL="534035" indent="0" algn="ctr">
              <a:buNone/>
              <a:defRPr/>
            </a:lvl2pPr>
            <a:lvl3pPr marL="1068705" indent="0" algn="ctr">
              <a:buNone/>
              <a:defRPr/>
            </a:lvl3pPr>
            <a:lvl4pPr marL="1602740" indent="0" algn="ctr">
              <a:buNone/>
              <a:defRPr/>
            </a:lvl4pPr>
            <a:lvl5pPr marL="2137410" indent="0" algn="ctr">
              <a:buNone/>
              <a:defRPr/>
            </a:lvl5pPr>
            <a:lvl6pPr marL="2671445" indent="0" algn="ctr">
              <a:buNone/>
              <a:defRPr/>
            </a:lvl6pPr>
            <a:lvl7pPr marL="3206115" indent="0" algn="ctr">
              <a:buNone/>
              <a:defRPr/>
            </a:lvl7pPr>
            <a:lvl8pPr marL="3740150" indent="0" algn="ctr">
              <a:buNone/>
              <a:defRPr/>
            </a:lvl8pPr>
            <a:lvl9pPr marL="427482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542985" y="3841110"/>
            <a:ext cx="3442758" cy="3455894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14703" y="3841110"/>
            <a:ext cx="10248082" cy="3455894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79873" y="27761110"/>
            <a:ext cx="13770201" cy="8579086"/>
          </a:xfrm>
        </p:spPr>
        <p:txBody>
          <a:bodyPr anchor="t"/>
          <a:lstStyle>
            <a:lvl1pPr algn="l">
              <a:defRPr sz="4675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79873" y="18310196"/>
            <a:ext cx="13770201" cy="9450921"/>
          </a:xfrm>
        </p:spPr>
        <p:txBody>
          <a:bodyPr anchor="b"/>
          <a:lstStyle>
            <a:lvl1pPr marL="0" indent="0">
              <a:buNone/>
              <a:defRPr sz="2335"/>
            </a:lvl1pPr>
            <a:lvl2pPr marL="534035" indent="0">
              <a:buNone/>
              <a:defRPr sz="2105"/>
            </a:lvl2pPr>
            <a:lvl3pPr marL="1068705" indent="0">
              <a:buNone/>
              <a:defRPr sz="1870"/>
            </a:lvl3pPr>
            <a:lvl4pPr marL="1602740" indent="0">
              <a:buNone/>
              <a:defRPr sz="1635"/>
            </a:lvl4pPr>
            <a:lvl5pPr marL="2137410" indent="0">
              <a:buNone/>
              <a:defRPr sz="1635"/>
            </a:lvl5pPr>
            <a:lvl6pPr marL="2671445" indent="0">
              <a:buNone/>
              <a:defRPr sz="1635"/>
            </a:lvl6pPr>
            <a:lvl7pPr marL="3206115" indent="0">
              <a:buNone/>
              <a:defRPr sz="1635"/>
            </a:lvl7pPr>
            <a:lvl8pPr marL="3740150" indent="0">
              <a:buNone/>
              <a:defRPr sz="1635"/>
            </a:lvl8pPr>
            <a:lvl9pPr marL="4274820" indent="0">
              <a:buNone/>
              <a:defRPr sz="16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14705" y="12479675"/>
            <a:ext cx="6845417" cy="25920383"/>
          </a:xfrm>
        </p:spPr>
        <p:txBody>
          <a:bodyPr/>
          <a:lstStyle>
            <a:lvl1pPr>
              <a:defRPr sz="3275"/>
            </a:lvl1pPr>
            <a:lvl2pPr>
              <a:defRPr sz="2805"/>
            </a:lvl2pPr>
            <a:lvl3pPr>
              <a:defRPr sz="2335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40323" y="12479675"/>
            <a:ext cx="6845417" cy="25920383"/>
          </a:xfrm>
        </p:spPr>
        <p:txBody>
          <a:bodyPr/>
          <a:lstStyle>
            <a:lvl1pPr>
              <a:defRPr sz="3275"/>
            </a:lvl1pPr>
            <a:lvl2pPr>
              <a:defRPr sz="2805"/>
            </a:lvl2pPr>
            <a:lvl3pPr>
              <a:defRPr sz="2335"/>
            </a:lvl3pPr>
            <a:lvl4pPr>
              <a:defRPr sz="2105"/>
            </a:lvl4pPr>
            <a:lvl5pPr>
              <a:defRPr sz="2105"/>
            </a:lvl5pPr>
            <a:lvl6pPr>
              <a:defRPr sz="2105"/>
            </a:lvl6pPr>
            <a:lvl7pPr>
              <a:defRPr sz="2105"/>
            </a:lvl7pPr>
            <a:lvl8pPr>
              <a:defRPr sz="2105"/>
            </a:lvl8pPr>
            <a:lvl9pPr>
              <a:defRPr sz="210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0359" y="1729601"/>
            <a:ext cx="14579726" cy="720010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10364" y="9670067"/>
            <a:ext cx="7157865" cy="4030494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035" indent="0">
              <a:buNone/>
              <a:defRPr sz="2335" b="1"/>
            </a:lvl2pPr>
            <a:lvl3pPr marL="1068705" indent="0">
              <a:buNone/>
              <a:defRPr sz="2105" b="1"/>
            </a:lvl3pPr>
            <a:lvl4pPr marL="1602740" indent="0">
              <a:buNone/>
              <a:defRPr sz="1870" b="1"/>
            </a:lvl4pPr>
            <a:lvl5pPr marL="2137410" indent="0">
              <a:buNone/>
              <a:defRPr sz="1870" b="1"/>
            </a:lvl5pPr>
            <a:lvl6pPr marL="2671445" indent="0">
              <a:buNone/>
              <a:defRPr sz="1870" b="1"/>
            </a:lvl6pPr>
            <a:lvl7pPr marL="3206115" indent="0">
              <a:buNone/>
              <a:defRPr sz="1870" b="1"/>
            </a:lvl7pPr>
            <a:lvl8pPr marL="3740150" indent="0">
              <a:buNone/>
              <a:defRPr sz="1870" b="1"/>
            </a:lvl8pPr>
            <a:lvl9pPr marL="4274820" indent="0">
              <a:buNone/>
              <a:defRPr sz="18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0364" y="13700560"/>
            <a:ext cx="7157865" cy="24890451"/>
          </a:xfrm>
        </p:spPr>
        <p:txBody>
          <a:bodyPr/>
          <a:lstStyle>
            <a:lvl1pPr>
              <a:defRPr sz="2805"/>
            </a:lvl1pPr>
            <a:lvl2pPr>
              <a:defRPr sz="2335"/>
            </a:lvl2pPr>
            <a:lvl3pPr>
              <a:defRPr sz="210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8229714" y="9670067"/>
            <a:ext cx="7160369" cy="4030494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035" indent="0">
              <a:buNone/>
              <a:defRPr sz="2335" b="1"/>
            </a:lvl2pPr>
            <a:lvl3pPr marL="1068705" indent="0">
              <a:buNone/>
              <a:defRPr sz="2105" b="1"/>
            </a:lvl3pPr>
            <a:lvl4pPr marL="1602740" indent="0">
              <a:buNone/>
              <a:defRPr sz="1870" b="1"/>
            </a:lvl4pPr>
            <a:lvl5pPr marL="2137410" indent="0">
              <a:buNone/>
              <a:defRPr sz="1870" b="1"/>
            </a:lvl5pPr>
            <a:lvl6pPr marL="2671445" indent="0">
              <a:buNone/>
              <a:defRPr sz="1870" b="1"/>
            </a:lvl6pPr>
            <a:lvl7pPr marL="3206115" indent="0">
              <a:buNone/>
              <a:defRPr sz="1870" b="1"/>
            </a:lvl7pPr>
            <a:lvl8pPr marL="3740150" indent="0">
              <a:buNone/>
              <a:defRPr sz="1870" b="1"/>
            </a:lvl8pPr>
            <a:lvl9pPr marL="4274820" indent="0">
              <a:buNone/>
              <a:defRPr sz="18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8229714" y="13700560"/>
            <a:ext cx="7160369" cy="24890451"/>
          </a:xfrm>
        </p:spPr>
        <p:txBody>
          <a:bodyPr/>
          <a:lstStyle>
            <a:lvl1pPr>
              <a:defRPr sz="2805"/>
            </a:lvl1pPr>
            <a:lvl2pPr>
              <a:defRPr sz="2335"/>
            </a:lvl2pPr>
            <a:lvl3pPr>
              <a:defRPr sz="2105"/>
            </a:lvl3pPr>
            <a:lvl4pPr>
              <a:defRPr sz="1870"/>
            </a:lvl4pPr>
            <a:lvl5pPr>
              <a:defRPr sz="1870"/>
            </a:lvl5pPr>
            <a:lvl6pPr>
              <a:defRPr sz="1870"/>
            </a:lvl6pPr>
            <a:lvl7pPr>
              <a:defRPr sz="1870"/>
            </a:lvl7pPr>
            <a:lvl8pPr>
              <a:defRPr sz="1870"/>
            </a:lvl8pPr>
            <a:lvl9pPr>
              <a:defRPr sz="187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0356" y="1720203"/>
            <a:ext cx="5329139" cy="7320628"/>
          </a:xfrm>
        </p:spPr>
        <p:txBody>
          <a:bodyPr anchor="b"/>
          <a:lstStyle>
            <a:lvl1pPr algn="l">
              <a:defRPr sz="2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34151" y="1720205"/>
            <a:ext cx="9055942" cy="36870804"/>
          </a:xfrm>
        </p:spPr>
        <p:txBody>
          <a:bodyPr/>
          <a:lstStyle>
            <a:lvl1pPr>
              <a:defRPr sz="3740"/>
            </a:lvl1pPr>
            <a:lvl2pPr>
              <a:defRPr sz="3275"/>
            </a:lvl2pPr>
            <a:lvl3pPr>
              <a:defRPr sz="2805"/>
            </a:lvl3pPr>
            <a:lvl4pPr>
              <a:defRPr sz="2335"/>
            </a:lvl4pPr>
            <a:lvl5pPr>
              <a:defRPr sz="2335"/>
            </a:lvl5pPr>
            <a:lvl6pPr>
              <a:defRPr sz="2335"/>
            </a:lvl6pPr>
            <a:lvl7pPr>
              <a:defRPr sz="2335"/>
            </a:lvl7pPr>
            <a:lvl8pPr>
              <a:defRPr sz="2335"/>
            </a:lvl8pPr>
            <a:lvl9pPr>
              <a:defRPr sz="233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0356" y="9040843"/>
            <a:ext cx="5329139" cy="29550176"/>
          </a:xfrm>
        </p:spPr>
        <p:txBody>
          <a:bodyPr/>
          <a:lstStyle>
            <a:lvl1pPr marL="0" indent="0">
              <a:buNone/>
              <a:defRPr sz="1635"/>
            </a:lvl1pPr>
            <a:lvl2pPr marL="534035" indent="0">
              <a:buNone/>
              <a:defRPr sz="1405"/>
            </a:lvl2pPr>
            <a:lvl3pPr marL="1068705" indent="0">
              <a:buNone/>
              <a:defRPr sz="1170"/>
            </a:lvl3pPr>
            <a:lvl4pPr marL="1602740" indent="0">
              <a:buNone/>
              <a:defRPr sz="1050"/>
            </a:lvl4pPr>
            <a:lvl5pPr marL="2137410" indent="0">
              <a:buNone/>
              <a:defRPr sz="1050"/>
            </a:lvl5pPr>
            <a:lvl6pPr marL="2671445" indent="0">
              <a:buNone/>
              <a:defRPr sz="1050"/>
            </a:lvl6pPr>
            <a:lvl7pPr marL="3206115" indent="0">
              <a:buNone/>
              <a:defRPr sz="1050"/>
            </a:lvl7pPr>
            <a:lvl8pPr marL="3740150" indent="0">
              <a:buNone/>
              <a:defRPr sz="1050"/>
            </a:lvl8pPr>
            <a:lvl9pPr marL="427482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75433" y="30240460"/>
            <a:ext cx="9720099" cy="3570312"/>
          </a:xfrm>
        </p:spPr>
        <p:txBody>
          <a:bodyPr anchor="b"/>
          <a:lstStyle>
            <a:lvl1pPr algn="l">
              <a:defRPr sz="2335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175433" y="3859890"/>
            <a:ext cx="9720099" cy="25920383"/>
          </a:xfrm>
        </p:spPr>
        <p:txBody>
          <a:bodyPr vert="horz" wrap="square" lIns="425818" tIns="212909" rIns="425818" bIns="212909" numCol="1" anchor="t" anchorCtr="0" compatLnSpc="1"/>
          <a:lstStyle>
            <a:lvl1pPr marL="0" indent="0">
              <a:buNone/>
              <a:defRPr sz="3740"/>
            </a:lvl1pPr>
            <a:lvl2pPr marL="534035" indent="0">
              <a:buNone/>
              <a:defRPr sz="3275"/>
            </a:lvl2pPr>
            <a:lvl3pPr marL="1068705" indent="0">
              <a:buNone/>
              <a:defRPr sz="2805"/>
            </a:lvl3pPr>
            <a:lvl4pPr marL="1602740" indent="0">
              <a:buNone/>
              <a:defRPr sz="2335"/>
            </a:lvl4pPr>
            <a:lvl5pPr marL="2137410" indent="0">
              <a:buNone/>
              <a:defRPr sz="2335"/>
            </a:lvl5pPr>
            <a:lvl6pPr marL="2671445" indent="0">
              <a:buNone/>
              <a:defRPr sz="2335"/>
            </a:lvl6pPr>
            <a:lvl7pPr marL="3206115" indent="0">
              <a:buNone/>
              <a:defRPr sz="2335"/>
            </a:lvl7pPr>
            <a:lvl8pPr marL="3740150" indent="0">
              <a:buNone/>
              <a:defRPr sz="2335"/>
            </a:lvl8pPr>
            <a:lvl9pPr marL="4274820" indent="0">
              <a:buNone/>
              <a:defRPr sz="2335"/>
            </a:lvl9pPr>
          </a:lstStyle>
          <a:p>
            <a:pPr marL="0" marR="0" lvl="0" indent="0" algn="l" defTabSz="49752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74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175433" y="33810765"/>
            <a:ext cx="9720099" cy="5069816"/>
          </a:xfrm>
        </p:spPr>
        <p:txBody>
          <a:bodyPr/>
          <a:lstStyle>
            <a:lvl1pPr marL="0" indent="0">
              <a:buNone/>
              <a:defRPr sz="1635"/>
            </a:lvl1pPr>
            <a:lvl2pPr marL="534035" indent="0">
              <a:buNone/>
              <a:defRPr sz="1405"/>
            </a:lvl2pPr>
            <a:lvl3pPr marL="1068705" indent="0">
              <a:buNone/>
              <a:defRPr sz="1170"/>
            </a:lvl3pPr>
            <a:lvl4pPr marL="1602740" indent="0">
              <a:buNone/>
              <a:defRPr sz="1050"/>
            </a:lvl4pPr>
            <a:lvl5pPr marL="2137410" indent="0">
              <a:buNone/>
              <a:defRPr sz="1050"/>
            </a:lvl5pPr>
            <a:lvl6pPr marL="2671445" indent="0">
              <a:buNone/>
              <a:defRPr sz="1050"/>
            </a:lvl6pPr>
            <a:lvl7pPr marL="3206115" indent="0">
              <a:buNone/>
              <a:defRPr sz="1050"/>
            </a:lvl7pPr>
            <a:lvl8pPr marL="3740150" indent="0">
              <a:buNone/>
              <a:defRPr sz="1050"/>
            </a:lvl8pPr>
            <a:lvl9pPr marL="427482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F9EFF"/>
            </a:gs>
            <a:gs pos="100000">
              <a:srgbClr val="CDF1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14438" y="3841750"/>
            <a:ext cx="13771562" cy="7199313"/>
          </a:xfrm>
          <a:prstGeom prst="rect">
            <a:avLst/>
          </a:prstGeom>
          <a:noFill/>
          <a:ln w="9525">
            <a:noFill/>
          </a:ln>
        </p:spPr>
        <p:txBody>
          <a:bodyPr lIns="425818" tIns="212909" rIns="425818" bIns="212909"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14438" y="12479338"/>
            <a:ext cx="13771562" cy="25920700"/>
          </a:xfrm>
          <a:prstGeom prst="rect">
            <a:avLst/>
          </a:prstGeom>
          <a:noFill/>
          <a:ln w="9525">
            <a:noFill/>
          </a:ln>
        </p:spPr>
        <p:txBody>
          <a:bodyPr lIns="425818" tIns="212909" rIns="425818" bIns="212909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4438" y="39358888"/>
            <a:ext cx="3375025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defTabSz="4975860">
              <a:defRPr sz="7595">
                <a:ea typeface="宋体" panose="02010600030101010101" pitchFamily="2" charset="-122"/>
              </a:defRPr>
            </a:lvl1pPr>
          </a:lstStyle>
          <a:p>
            <a:pPr marL="0" marR="0" lvl="0" indent="0" algn="l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35613" y="39358888"/>
            <a:ext cx="5129213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algn="ctr" defTabSz="4975860">
              <a:defRPr sz="7595">
                <a:ea typeface="宋体" panose="02010600030101010101" pitchFamily="2" charset="-122"/>
              </a:defRPr>
            </a:lvl1pPr>
          </a:lstStyle>
          <a:p>
            <a:pPr marL="0" marR="0" lvl="0" indent="0" algn="ctr" defTabSz="497586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759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10975" y="39358888"/>
            <a:ext cx="3375025" cy="288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5818" tIns="212909" rIns="425818" bIns="212909" numCol="1" anchor="t" anchorCtr="0" compatLnSpc="1"/>
          <a:lstStyle>
            <a:lvl1pPr algn="r">
              <a:defRPr sz="7500">
                <a:ea typeface="宋体" panose="02010600030101010101" pitchFamily="2" charset="-122"/>
              </a:defRPr>
            </a:lvl1pPr>
          </a:lstStyle>
          <a:p>
            <a:pPr lvl="0" defTabSz="4975225">
              <a:buNone/>
            </a:pPr>
            <a:fld id="{9A0DB2DC-4C9A-4742-B13C-FB6460FD3503}" type="slidenum">
              <a:rPr lang="en-US" altLang="zh-CN" dirty="0">
                <a:latin typeface="Times New Roman" panose="02020603050405020304" pitchFamily="18" charset="0"/>
              </a:rPr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2pPr>
      <a:lvl3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3pPr>
      <a:lvl4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4pPr>
      <a:lvl5pPr algn="ctr" defTabSz="4975225" rtl="0" eaLnBrk="0" fontAlgn="base" hangingPunct="0">
        <a:spcBef>
          <a:spcPct val="0"/>
        </a:spcBef>
        <a:spcAft>
          <a:spcPct val="0"/>
        </a:spcAft>
        <a:defRPr sz="23900">
          <a:solidFill>
            <a:schemeClr val="tx2"/>
          </a:solidFill>
          <a:latin typeface="Times New Roman" panose="02020603050405020304" pitchFamily="18" charset="0"/>
        </a:defRPr>
      </a:lvl5pPr>
      <a:lvl6pPr marL="534035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6pPr>
      <a:lvl7pPr marL="1068705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7pPr>
      <a:lvl8pPr marL="1602740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8pPr>
      <a:lvl9pPr marL="2137410" algn="ctr" defTabSz="4975860" rtl="0" eaLnBrk="0" fontAlgn="base" hangingPunct="0">
        <a:spcBef>
          <a:spcPct val="0"/>
        </a:spcBef>
        <a:spcAft>
          <a:spcPct val="0"/>
        </a:spcAft>
        <a:defRPr sz="2396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865630" indent="-1865630" algn="l" defTabSz="4975225" rtl="0" eaLnBrk="0" fontAlgn="base" hangingPunct="0">
        <a:spcBef>
          <a:spcPct val="20000"/>
        </a:spcBef>
        <a:spcAft>
          <a:spcPct val="0"/>
        </a:spcAft>
        <a:buChar char="•"/>
        <a:defRPr sz="17400">
          <a:solidFill>
            <a:schemeClr val="tx1"/>
          </a:solidFill>
          <a:latin typeface="+mn-lt"/>
          <a:ea typeface="+mn-ea"/>
          <a:cs typeface="+mn-cs"/>
        </a:defRPr>
      </a:lvl1pPr>
      <a:lvl2pPr marL="4041775" indent="-1554480" algn="l" defTabSz="4975225" rtl="0" eaLnBrk="0" fontAlgn="base" hangingPunct="0">
        <a:spcBef>
          <a:spcPct val="20000"/>
        </a:spcBef>
        <a:spcAft>
          <a:spcPct val="0"/>
        </a:spcAft>
        <a:buChar char="–"/>
        <a:defRPr sz="15300">
          <a:solidFill>
            <a:schemeClr val="tx1"/>
          </a:solidFill>
          <a:latin typeface="+mn-lt"/>
        </a:defRPr>
      </a:lvl2pPr>
      <a:lvl3pPr marL="6219825" indent="-1244600" algn="l" defTabSz="4975225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707755" indent="-1243330" algn="l" defTabSz="4975225" rtl="0" eaLnBrk="0" fontAlgn="base" hangingPunct="0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</a:defRPr>
      </a:lvl4pPr>
      <a:lvl5pPr marL="11196955" indent="-1243330" algn="l" defTabSz="4975225" rtl="0" eaLnBrk="0" fontAlgn="base" hangingPunct="0">
        <a:spcBef>
          <a:spcPct val="20000"/>
        </a:spcBef>
        <a:spcAft>
          <a:spcPct val="0"/>
        </a:spcAft>
        <a:buChar char="»"/>
        <a:defRPr sz="10800">
          <a:solidFill>
            <a:schemeClr val="tx1"/>
          </a:solidFill>
          <a:latin typeface="+mn-lt"/>
        </a:defRPr>
      </a:lvl5pPr>
      <a:lvl6pPr marL="11730990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6pPr>
      <a:lvl7pPr marL="12265660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7pPr>
      <a:lvl8pPr marL="12799695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8pPr>
      <a:lvl9pPr marL="13334365" indent="-1243330" algn="l" defTabSz="4975860" rtl="0" eaLnBrk="0" fontAlgn="base" hangingPunct="0">
        <a:spcBef>
          <a:spcPct val="20000"/>
        </a:spcBef>
        <a:spcAft>
          <a:spcPct val="0"/>
        </a:spcAft>
        <a:buChar char="»"/>
        <a:defRPr sz="1087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03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870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274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741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144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6115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015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algn="l" defTabSz="1068705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E9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Text Box 129"/>
          <p:cNvSpPr txBox="1"/>
          <p:nvPr/>
        </p:nvSpPr>
        <p:spPr>
          <a:xfrm>
            <a:off x="395288" y="228600"/>
            <a:ext cx="15370175" cy="2738120"/>
          </a:xfrm>
          <a:prstGeom prst="rect">
            <a:avLst/>
          </a:prstGeom>
          <a:solidFill>
            <a:srgbClr val="E1F6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631096" tIns="631096" rIns="631096" bIns="631096">
            <a:spAutoFit/>
          </a:bodyPr>
          <a:p>
            <a:pPr algn="ctr"/>
            <a:r>
              <a:rPr lang="en-GB" altLang="zh-CN" sz="4800" b="1" dirty="0">
                <a:latin typeface="Arial" panose="020B0604020202020204" pitchFamily="34" charset="0"/>
                <a:ea typeface="宋体" panose="02010600030101010101" pitchFamily="2" charset="-122"/>
              </a:rPr>
              <a:t>        Title Goes Here Title Goes Here </a:t>
            </a:r>
            <a:endParaRPr lang="en-GB" altLang="zh-CN" sz="4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/>
            <a:r>
              <a:rPr lang="en-GB" altLang="zh-CN" sz="4800" b="1" dirty="0">
                <a:latin typeface="Arial" panose="020B0604020202020204" pitchFamily="34" charset="0"/>
                <a:ea typeface="宋体" panose="02010600030101010101" pitchFamily="2" charset="-122"/>
              </a:rPr>
              <a:t>Title Goes Here </a:t>
            </a:r>
            <a:endParaRPr lang="en-GB" altLang="zh-CN" sz="4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9" name="Text Box 132"/>
          <p:cNvSpPr txBox="1"/>
          <p:nvPr/>
        </p:nvSpPr>
        <p:spPr>
          <a:xfrm>
            <a:off x="1301750" y="3111500"/>
            <a:ext cx="13282613" cy="1266825"/>
          </a:xfrm>
          <a:prstGeom prst="rect">
            <a:avLst/>
          </a:prstGeom>
          <a:noFill/>
          <a:ln w="9525">
            <a:noFill/>
          </a:ln>
        </p:spPr>
        <p:txBody>
          <a:bodyPr lIns="420731" tIns="420731" rIns="420731" bIns="420731"/>
          <a:p>
            <a:pPr algn="ctr">
              <a:spcBef>
                <a:spcPct val="20000"/>
              </a:spcBef>
            </a:pPr>
            <a:r>
              <a:rPr lang="en-GB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Author’s Name/s Goes Here, Author’s Name/s Goes Here</a:t>
            </a:r>
            <a:endParaRPr lang="en-GB" altLang="zh-CN" sz="3200" b="1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>
              <a:spcBef>
                <a:spcPct val="20000"/>
              </a:spcBef>
            </a:pPr>
            <a:r>
              <a:rPr lang="en-GB" altLang="zh-CN" sz="36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Address/es Goes Here, Address/es Goes Here</a:t>
            </a:r>
            <a:endParaRPr lang="en-GB" altLang="zh-CN" sz="36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Text Box 154"/>
          <p:cNvSpPr txBox="1">
            <a:spLocks noChangeArrowheads="1"/>
          </p:cNvSpPr>
          <p:nvPr/>
        </p:nvSpPr>
        <p:spPr bwMode="auto">
          <a:xfrm>
            <a:off x="477838" y="5592763"/>
            <a:ext cx="7378700" cy="11310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Introduction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First…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Check with conference organisers on their specifications of size and orientation, before you start your poster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eg.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maximum poster size; landscape, portrait or square.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page size of this poster template is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60x160cm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), portrait (vertical) format. Do not change this page size, MIU can scale-to-fit a smaller or larger size, when printing. If you need a different shape start with either a landscape (horizontal) or a square poster template.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Bear in mind you do not need to fill up the whole space allocated by some conference organisers (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eg.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8ftx4ft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in the USA). Do not make your poster bigger than necessary just to fill that given size.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Text Box 155"/>
          <p:cNvSpPr txBox="1">
            <a:spLocks noChangeArrowheads="1"/>
          </p:cNvSpPr>
          <p:nvPr/>
        </p:nvSpPr>
        <p:spPr bwMode="auto">
          <a:xfrm>
            <a:off x="8318500" y="5592763"/>
            <a:ext cx="7380288" cy="221757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Results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Importing / inserting files…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Images such as photographs, graphs, diagrams, logos, etc, can be added to the poster.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To insert scanned images into your poster, go through the menus as follows: Insert / Picture / From File… then find the file on your computer, select it, and press OK.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7" name="Text Box 157"/>
          <p:cNvSpPr txBox="1">
            <a:spLocks noChangeArrowheads="1"/>
          </p:cNvSpPr>
          <p:nvPr/>
        </p:nvSpPr>
        <p:spPr bwMode="auto">
          <a:xfrm>
            <a:off x="477838" y="17394238"/>
            <a:ext cx="7378700" cy="79517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Aim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How to use this poster template…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Simply highlight this text and replace it by typing in your own text, or copy and paste your text from a MS Word document or a PowerPoint slide presentation.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body text / font size should be between 24 and 32 points. Arial, Helvetica or equivalent.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Keep body text left-aligned, do </a:t>
            </a:r>
            <a:r>
              <a:rPr kumimoji="0" lang="en-AU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not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justify text.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The colour of the text, title and poster background can be changed to the colour of your choice.</a:t>
            </a: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8" name="Text Box 158"/>
          <p:cNvSpPr txBox="1">
            <a:spLocks noChangeArrowheads="1"/>
          </p:cNvSpPr>
          <p:nvPr/>
        </p:nvSpPr>
        <p:spPr bwMode="auto">
          <a:xfrm>
            <a:off x="477838" y="25834975"/>
            <a:ext cx="7378700" cy="157114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 marL="2857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Method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Pct val="60000"/>
              <a:buFont typeface="Monotype Sorts" charset="2"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Tips for making a successful poster…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Re-write your paper into poster format </a:t>
            </a:r>
            <a:r>
              <a:rPr kumimoji="0" lang="en-AU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ie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.</a:t>
            </a:r>
            <a:b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b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Simplify everything, avoid data overkill.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Headings of more than 6 words should be in upper and lower case, not all capitals.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Never do whole sentences in capitals or underline to stress your point, use </a:t>
            </a:r>
            <a:r>
              <a:rPr kumimoji="0" lang="en-AU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bold</a:t>
            </a: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characters instead.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When laying out your poster leave breathing space around you text. Don’t overcrowd your poster.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Try using photographs or coloured graphs. Avoid long numerical tables.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Spell check and get someone else to proof-read.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9" name="Text Box 159"/>
          <p:cNvSpPr txBox="1">
            <a:spLocks noChangeArrowheads="1"/>
          </p:cNvSpPr>
          <p:nvPr/>
        </p:nvSpPr>
        <p:spPr bwMode="auto">
          <a:xfrm>
            <a:off x="8318500" y="28147963"/>
            <a:ext cx="7380288" cy="8574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Conclusion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For more information on: 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Poster Design, Scanning and Digital Photography, </a:t>
            </a:r>
            <a:b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br>
            <a:r>
              <a:rPr kumimoji="0" lang="en-AU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and Image / file size.</a:t>
            </a:r>
            <a:endParaRPr kumimoji="0" lang="en-AU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AU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0" name="Text Box 160"/>
          <p:cNvSpPr txBox="1">
            <a:spLocks noChangeArrowheads="1"/>
          </p:cNvSpPr>
          <p:nvPr/>
        </p:nvSpPr>
        <p:spPr bwMode="auto">
          <a:xfrm>
            <a:off x="8318500" y="37103050"/>
            <a:ext cx="7380288" cy="44434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420731" tIns="420731" rIns="420731" bIns="420731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zh-CN" sz="4205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Acknowledgements</a:t>
            </a:r>
            <a:endParaRPr kumimoji="0" lang="en-GB" altLang="zh-CN" sz="4205" b="1" i="0" u="none" strike="noStrike" kern="1200" cap="none" spc="0" normalizeH="0" baseline="0" noProof="0" dirty="0">
              <a:ln>
                <a:noFill/>
              </a:ln>
              <a:solidFill>
                <a:srgbClr val="9900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AU" altLang="zh-CN" sz="3275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Just highlight this text and replace with your own text. Replace this with your text. </a:t>
            </a:r>
            <a:endParaRPr kumimoji="0" lang="en-US" altLang="zh-CN" sz="327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64" name="Rectangle 164"/>
          <p:cNvSpPr>
            <a:spLocks noChangeArrowheads="1"/>
          </p:cNvSpPr>
          <p:nvPr/>
        </p:nvSpPr>
        <p:spPr bwMode="auto">
          <a:xfrm>
            <a:off x="1042988" y="35941000"/>
            <a:ext cx="6224588" cy="3673475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8" name="文本框 10"/>
          <p:cNvSpPr txBox="1"/>
          <p:nvPr/>
        </p:nvSpPr>
        <p:spPr>
          <a:xfrm>
            <a:off x="469900" y="41921113"/>
            <a:ext cx="1522095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June 12-14, 2026 in Enshi, China</a:t>
            </a:r>
            <a:endParaRPr lang="en-US" altLang="zh-CN" sz="28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>
              <a:buNone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The 4th International Conference on New Energy and Optoelectronic Materials (NEOM 2026) 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9" name="Rectangle 163"/>
          <p:cNvSpPr/>
          <p:nvPr/>
        </p:nvSpPr>
        <p:spPr>
          <a:xfrm>
            <a:off x="8820150" y="11249025"/>
            <a:ext cx="6392863" cy="4040188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0" name="Text Box 162"/>
          <p:cNvSpPr txBox="1"/>
          <p:nvPr/>
        </p:nvSpPr>
        <p:spPr>
          <a:xfrm>
            <a:off x="8702675" y="15308263"/>
            <a:ext cx="6392863" cy="1595437"/>
          </a:xfrm>
          <a:prstGeom prst="rect">
            <a:avLst/>
          </a:prstGeom>
          <a:noFill/>
          <a:ln w="9525">
            <a:noFill/>
          </a:ln>
        </p:spPr>
        <p:txBody>
          <a:bodyPr lIns="180000" tIns="180000" rIns="180000" bIns="180000">
            <a:spAutoFit/>
          </a:bodyPr>
          <a:p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between 18 and 24 points. Right aligned if it refers to a figure on its right. Caption starts right at the top edge of the picture (graph or photo).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1" name="Rectangle 163"/>
          <p:cNvSpPr/>
          <p:nvPr/>
        </p:nvSpPr>
        <p:spPr>
          <a:xfrm>
            <a:off x="8820150" y="17232313"/>
            <a:ext cx="6392863" cy="7726362"/>
          </a:xfrm>
          <a:prstGeom prst="rect">
            <a:avLst/>
          </a:prstGeom>
          <a:solidFill>
            <a:srgbClr val="EEEEE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2" name="Text Box 165"/>
          <p:cNvSpPr txBox="1"/>
          <p:nvPr/>
        </p:nvSpPr>
        <p:spPr>
          <a:xfrm>
            <a:off x="852488" y="39601775"/>
            <a:ext cx="6629400" cy="1957388"/>
          </a:xfrm>
          <a:prstGeom prst="rect">
            <a:avLst/>
          </a:prstGeom>
          <a:noFill/>
          <a:ln w="9525">
            <a:noFill/>
          </a:ln>
        </p:spPr>
        <p:txBody>
          <a:bodyPr lIns="360000" tIns="360000" rIns="360000" bIns="360000">
            <a:spAutoFit/>
          </a:bodyPr>
          <a:p>
            <a:pPr>
              <a:spcBef>
                <a:spcPct val="50000"/>
              </a:spcBef>
            </a:pPr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18 to 24 points, to the length of the column in case a figure takes more than 2/3 of column width.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113" name="Text Box 162"/>
          <p:cNvSpPr txBox="1"/>
          <p:nvPr/>
        </p:nvSpPr>
        <p:spPr>
          <a:xfrm>
            <a:off x="8702675" y="25566688"/>
            <a:ext cx="6392863" cy="1593850"/>
          </a:xfrm>
          <a:prstGeom prst="rect">
            <a:avLst/>
          </a:prstGeom>
          <a:noFill/>
          <a:ln w="9525">
            <a:noFill/>
          </a:ln>
        </p:spPr>
        <p:txBody>
          <a:bodyPr lIns="180000" tIns="180000" rIns="180000" bIns="180000">
            <a:spAutoFit/>
          </a:bodyPr>
          <a:p>
            <a:r>
              <a:rPr lang="en-AU" altLang="zh-CN" sz="2000" i="1" dirty="0">
                <a:latin typeface="Times New Roman" panose="02020603050405020304" pitchFamily="18" charset="0"/>
                <a:ea typeface="宋体" panose="02010600030101010101" pitchFamily="2" charset="-122"/>
              </a:rPr>
              <a:t>Captions to be set in Times or Times New Roman or equivalent, italic, between 18 and 24 points. Right aligned if it refers to a figure on its right. Caption starts right at the top edge of the picture (graph or photo).</a:t>
            </a:r>
            <a:endParaRPr lang="en-AU" altLang="zh-CN" sz="2000" i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 descr="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61910" y="21405215"/>
            <a:ext cx="876935" cy="390525"/>
          </a:xfrm>
          <a:prstGeom prst="rect">
            <a:avLst/>
          </a:prstGeom>
        </p:spPr>
      </p:pic>
      <p:pic>
        <p:nvPicPr>
          <p:cNvPr id="3" name="图片 2" descr="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260" y="922020"/>
            <a:ext cx="3032760" cy="13506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0</TotalTime>
  <Words>2977</Words>
  <Application>WPS 演示</Application>
  <PresentationFormat>自定义</PresentationFormat>
  <Paragraphs>51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Monotype Sorts</vt:lpstr>
      <vt:lpstr>Wingdings</vt:lpstr>
      <vt:lpstr>微软雅黑</vt:lpstr>
      <vt:lpstr>Arial Unicode MS</vt:lpstr>
      <vt:lpstr>Blank Presentation</vt:lpstr>
      <vt:lpstr>PowerPoint 演示文稿</vt:lpstr>
    </vt:vector>
  </TitlesOfParts>
  <Company>UNSW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Yyyc</cp:lastModifiedBy>
  <cp:revision>235</cp:revision>
  <cp:lastPrinted>1999-09-02T07:14:00Z</cp:lastPrinted>
  <dcterms:created xsi:type="dcterms:W3CDTF">1997-10-24T05:44:00Z</dcterms:created>
  <dcterms:modified xsi:type="dcterms:W3CDTF">2026-03-24T03:01:01Z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DE669534741040DBAFE7C543056D8D3F_13</vt:lpwstr>
  </property>
</Properties>
</file>